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89" d="100"/>
          <a:sy n="189" d="100"/>
        </p:scale>
        <p:origin x="-30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78B000-993F-5746-B11F-1AFCD93A8899}" type="datetimeFigureOut">
              <a:rPr lang="en-US" smtClean="0"/>
              <a:t>5/11/14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04B58-B5E3-974A-AA58-DCC6E79ADB75}" type="slidenum">
              <a:rPr lang="en-US" smtClean="0"/>
              <a:t>‹#›</a:t>
            </a:fld>
            <a:endParaRPr lang="en-US"/>
          </a:p>
        </p:txBody>
      </p:sp>
    </p:spTree>
    <p:extLst>
      <p:ext uri="{BB962C8B-B14F-4D97-AF65-F5344CB8AC3E}">
        <p14:creationId xmlns:p14="http://schemas.microsoft.com/office/powerpoint/2010/main" val="8383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B000-993F-5746-B11F-1AFCD93A8899}" type="datetimeFigureOut">
              <a:rPr lang="en-US" smtClean="0"/>
              <a:t>5/11/14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04B58-B5E3-974A-AA58-DCC6E79ADB75}" type="slidenum">
              <a:rPr lang="en-US" smtClean="0"/>
              <a:t>‹#›</a:t>
            </a:fld>
            <a:endParaRPr lang="en-US"/>
          </a:p>
        </p:txBody>
      </p:sp>
    </p:spTree>
    <p:extLst>
      <p:ext uri="{BB962C8B-B14F-4D97-AF65-F5344CB8AC3E}">
        <p14:creationId xmlns:p14="http://schemas.microsoft.com/office/powerpoint/2010/main" val="189340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B000-993F-5746-B11F-1AFCD93A8899}" type="datetimeFigureOut">
              <a:rPr lang="en-US" smtClean="0"/>
              <a:t>5/11/14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04B58-B5E3-974A-AA58-DCC6E79ADB75}" type="slidenum">
              <a:rPr lang="en-US" smtClean="0"/>
              <a:t>‹#›</a:t>
            </a:fld>
            <a:endParaRPr lang="en-US"/>
          </a:p>
        </p:txBody>
      </p:sp>
    </p:spTree>
    <p:extLst>
      <p:ext uri="{BB962C8B-B14F-4D97-AF65-F5344CB8AC3E}">
        <p14:creationId xmlns:p14="http://schemas.microsoft.com/office/powerpoint/2010/main" val="3137244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7" name="god provides_t.jpeg"/>
          <p:cNvPicPr/>
          <p:nvPr/>
        </p:nvPicPr>
        <p:blipFill>
          <a:blip r:embed="rId2">
            <a:extLst/>
          </a:blip>
          <a:stretch>
            <a:fillRect/>
          </a:stretch>
        </p:blipFill>
        <p:spPr>
          <a:xfrm>
            <a:off x="0" y="0"/>
            <a:ext cx="9145588" cy="6859588"/>
          </a:xfrm>
          <a:prstGeom prst="rect">
            <a:avLst/>
          </a:prstGeom>
          <a:ln w="12700">
            <a:miter lim="400000"/>
          </a:ln>
        </p:spPr>
      </p:pic>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3376627174"/>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10" name="Shape 10"/>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1" name="Shape 11"/>
          <p:cNvSpPr>
            <a:spLocks noGrp="1"/>
          </p:cNvSpPr>
          <p:nvPr>
            <p:ph type="title"/>
          </p:nvPr>
        </p:nvSpPr>
        <p:spPr>
          <a:prstGeom prst="rect">
            <a:avLst/>
          </a:prstGeom>
        </p:spPr>
        <p:txBody>
          <a:bodyPr/>
          <a:lstStyle/>
          <a:p>
            <a:pPr lvl="0">
              <a:defRPr sz="1800"/>
            </a:pPr>
            <a:r>
              <a:rPr sz="4400"/>
              <a:t>Title Text</a:t>
            </a:r>
          </a:p>
        </p:txBody>
      </p:sp>
      <p:sp>
        <p:nvSpPr>
          <p:cNvPr id="12" name="Shape 12"/>
          <p:cNvSpPr>
            <a:spLocks noGrp="1"/>
          </p:cNvSpPr>
          <p:nvPr>
            <p:ph type="body" idx="1"/>
          </p:nvPr>
        </p:nvSpPr>
        <p:spPr>
          <a:prstGeom prst="rect">
            <a:avLst/>
          </a:prstGeom>
        </p:spPr>
        <p:txBody>
          <a:body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Tree>
    <p:extLst>
      <p:ext uri="{BB962C8B-B14F-4D97-AF65-F5344CB8AC3E}">
        <p14:creationId xmlns:p14="http://schemas.microsoft.com/office/powerpoint/2010/main" val="3595446962"/>
      </p:ext>
    </p:extLst>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2_Default">
    <p:spTree>
      <p:nvGrpSpPr>
        <p:cNvPr id="1" name=""/>
        <p:cNvGrpSpPr/>
        <p:nvPr/>
      </p:nvGrpSpPr>
      <p:grpSpPr>
        <a:xfrm>
          <a:off x="0" y="0"/>
          <a:ext cx="0" cy="0"/>
          <a:chOff x="0" y="0"/>
          <a:chExt cx="0" cy="0"/>
        </a:xfrm>
      </p:grpSpPr>
      <p:pic>
        <p:nvPicPr>
          <p:cNvPr id="14" name="god provides_cb.jpeg"/>
          <p:cNvPicPr/>
          <p:nvPr/>
        </p:nvPicPr>
        <p:blipFill>
          <a:blip r:embed="rId2">
            <a:extLst/>
          </a:blip>
          <a:stretch>
            <a:fillRect/>
          </a:stretch>
        </p:blipFill>
        <p:spPr>
          <a:xfrm>
            <a:off x="0" y="0"/>
            <a:ext cx="9145588" cy="6859588"/>
          </a:xfrm>
          <a:prstGeom prst="rect">
            <a:avLst/>
          </a:prstGeom>
          <a:ln w="12700">
            <a:miter lim="400000"/>
          </a:ln>
        </p:spPr>
      </p:pic>
      <p:sp>
        <p:nvSpPr>
          <p:cNvPr id="15" name="Shape 15"/>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6" name="Shape 16"/>
          <p:cNvSpPr>
            <a:spLocks noGrp="1"/>
          </p:cNvSpPr>
          <p:nvPr>
            <p:ph type="title"/>
          </p:nvPr>
        </p:nvSpPr>
        <p:spPr>
          <a:xfrm>
            <a:off x="139700" y="108793"/>
            <a:ext cx="8864600" cy="6640414"/>
          </a:xfrm>
          <a:prstGeom prst="rect">
            <a:avLst/>
          </a:prstGeom>
        </p:spPr>
        <p:txBody>
          <a:bodyPr/>
          <a:lstStyle/>
          <a:p>
            <a:pPr lvl="0">
              <a:defRPr sz="1800"/>
            </a:pPr>
            <a:r>
              <a:rPr sz="4400"/>
              <a:t>Title Text</a:t>
            </a:r>
          </a:p>
        </p:txBody>
      </p:sp>
    </p:spTree>
    <p:extLst>
      <p:ext uri="{BB962C8B-B14F-4D97-AF65-F5344CB8AC3E}">
        <p14:creationId xmlns:p14="http://schemas.microsoft.com/office/powerpoint/2010/main" val="1843796296"/>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B000-993F-5746-B11F-1AFCD93A8899}" type="datetimeFigureOut">
              <a:rPr lang="en-US" smtClean="0"/>
              <a:t>5/11/14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04B58-B5E3-974A-AA58-DCC6E79ADB75}" type="slidenum">
              <a:rPr lang="en-US" smtClean="0"/>
              <a:t>‹#›</a:t>
            </a:fld>
            <a:endParaRPr lang="en-US"/>
          </a:p>
        </p:txBody>
      </p:sp>
    </p:spTree>
    <p:extLst>
      <p:ext uri="{BB962C8B-B14F-4D97-AF65-F5344CB8AC3E}">
        <p14:creationId xmlns:p14="http://schemas.microsoft.com/office/powerpoint/2010/main" val="22456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78B000-993F-5746-B11F-1AFCD93A8899}" type="datetimeFigureOut">
              <a:rPr lang="en-US" smtClean="0"/>
              <a:t>5/11/14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04B58-B5E3-974A-AA58-DCC6E79ADB75}" type="slidenum">
              <a:rPr lang="en-US" smtClean="0"/>
              <a:t>‹#›</a:t>
            </a:fld>
            <a:endParaRPr lang="en-US"/>
          </a:p>
        </p:txBody>
      </p:sp>
    </p:spTree>
    <p:extLst>
      <p:ext uri="{BB962C8B-B14F-4D97-AF65-F5344CB8AC3E}">
        <p14:creationId xmlns:p14="http://schemas.microsoft.com/office/powerpoint/2010/main" val="4004666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78B000-993F-5746-B11F-1AFCD93A8899}" type="datetimeFigureOut">
              <a:rPr lang="en-US" smtClean="0"/>
              <a:t>5/11/14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04B58-B5E3-974A-AA58-DCC6E79ADB75}" type="slidenum">
              <a:rPr lang="en-US" smtClean="0"/>
              <a:t>‹#›</a:t>
            </a:fld>
            <a:endParaRPr lang="en-US"/>
          </a:p>
        </p:txBody>
      </p:sp>
    </p:spTree>
    <p:extLst>
      <p:ext uri="{BB962C8B-B14F-4D97-AF65-F5344CB8AC3E}">
        <p14:creationId xmlns:p14="http://schemas.microsoft.com/office/powerpoint/2010/main" val="69904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78B000-993F-5746-B11F-1AFCD93A8899}" type="datetimeFigureOut">
              <a:rPr lang="en-US" smtClean="0"/>
              <a:t>5/11/14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604B58-B5E3-974A-AA58-DCC6E79ADB75}" type="slidenum">
              <a:rPr lang="en-US" smtClean="0"/>
              <a:t>‹#›</a:t>
            </a:fld>
            <a:endParaRPr lang="en-US"/>
          </a:p>
        </p:txBody>
      </p:sp>
    </p:spTree>
    <p:extLst>
      <p:ext uri="{BB962C8B-B14F-4D97-AF65-F5344CB8AC3E}">
        <p14:creationId xmlns:p14="http://schemas.microsoft.com/office/powerpoint/2010/main" val="151544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78B000-993F-5746-B11F-1AFCD93A8899}" type="datetimeFigureOut">
              <a:rPr lang="en-US" smtClean="0"/>
              <a:t>5/11/14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604B58-B5E3-974A-AA58-DCC6E79ADB75}" type="slidenum">
              <a:rPr lang="en-US" smtClean="0"/>
              <a:t>‹#›</a:t>
            </a:fld>
            <a:endParaRPr lang="en-US"/>
          </a:p>
        </p:txBody>
      </p:sp>
    </p:spTree>
    <p:extLst>
      <p:ext uri="{BB962C8B-B14F-4D97-AF65-F5344CB8AC3E}">
        <p14:creationId xmlns:p14="http://schemas.microsoft.com/office/powerpoint/2010/main" val="415084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8B000-993F-5746-B11F-1AFCD93A8899}" type="datetimeFigureOut">
              <a:rPr lang="en-US" smtClean="0"/>
              <a:t>5/11/14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604B58-B5E3-974A-AA58-DCC6E79ADB75}" type="slidenum">
              <a:rPr lang="en-US" smtClean="0"/>
              <a:t>‹#›</a:t>
            </a:fld>
            <a:endParaRPr lang="en-US"/>
          </a:p>
        </p:txBody>
      </p:sp>
    </p:spTree>
    <p:extLst>
      <p:ext uri="{BB962C8B-B14F-4D97-AF65-F5344CB8AC3E}">
        <p14:creationId xmlns:p14="http://schemas.microsoft.com/office/powerpoint/2010/main" val="3438133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8B000-993F-5746-B11F-1AFCD93A8899}" type="datetimeFigureOut">
              <a:rPr lang="en-US" smtClean="0"/>
              <a:t>5/11/14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04B58-B5E3-974A-AA58-DCC6E79ADB75}" type="slidenum">
              <a:rPr lang="en-US" smtClean="0"/>
              <a:t>‹#›</a:t>
            </a:fld>
            <a:endParaRPr lang="en-US"/>
          </a:p>
        </p:txBody>
      </p:sp>
    </p:spTree>
    <p:extLst>
      <p:ext uri="{BB962C8B-B14F-4D97-AF65-F5344CB8AC3E}">
        <p14:creationId xmlns:p14="http://schemas.microsoft.com/office/powerpoint/2010/main" val="1857965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8B000-993F-5746-B11F-1AFCD93A8899}" type="datetimeFigureOut">
              <a:rPr lang="en-US" smtClean="0"/>
              <a:t>5/11/14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04B58-B5E3-974A-AA58-DCC6E79ADB75}" type="slidenum">
              <a:rPr lang="en-US" smtClean="0"/>
              <a:t>‹#›</a:t>
            </a:fld>
            <a:endParaRPr lang="en-US"/>
          </a:p>
        </p:txBody>
      </p:sp>
    </p:spTree>
    <p:extLst>
      <p:ext uri="{BB962C8B-B14F-4D97-AF65-F5344CB8AC3E}">
        <p14:creationId xmlns:p14="http://schemas.microsoft.com/office/powerpoint/2010/main" val="34172981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8B000-993F-5746-B11F-1AFCD93A8899}" type="datetimeFigureOut">
              <a:rPr lang="en-US" smtClean="0"/>
              <a:t>5/11/14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04B58-B5E3-974A-AA58-DCC6E79ADB75}" type="slidenum">
              <a:rPr lang="en-US" smtClean="0"/>
              <a:t>‹#›</a:t>
            </a:fld>
            <a:endParaRPr lang="en-US"/>
          </a:p>
        </p:txBody>
      </p:sp>
    </p:spTree>
    <p:extLst>
      <p:ext uri="{BB962C8B-B14F-4D97-AF65-F5344CB8AC3E}">
        <p14:creationId xmlns:p14="http://schemas.microsoft.com/office/powerpoint/2010/main" val="1427116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25356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body" idx="1"/>
          </p:nvPr>
        </p:nvSpPr>
        <p:spPr>
          <a:xfrm>
            <a:off x="71883" y="56554"/>
            <a:ext cx="9000234" cy="4363046"/>
          </a:xfrm>
          <a:prstGeom prst="rect">
            <a:avLst/>
          </a:prstGeom>
        </p:spPr>
        <p:txBody>
          <a:bodyPr lIns="0" tIns="0" rIns="0" bIns="0">
            <a:normAutofit/>
          </a:bodyPr>
          <a:lstStyle/>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4400" b="1"/>
              <a:t>Many of the people following Jesus because of what they </a:t>
            </a:r>
          </a:p>
          <a:p>
            <a:pPr lvl="0" algn="l"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4400"/>
              <a:t>										</a:t>
            </a:r>
          </a:p>
          <a:p>
            <a:pPr lvl="0" algn="l"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4400"/>
              <a:t>								</a:t>
            </a:r>
            <a:r>
              <a:rPr sz="4400" b="1"/>
              <a:t>1. heard </a:t>
            </a:r>
          </a:p>
          <a:p>
            <a:pPr lvl="0" algn="l"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4400" b="1"/>
              <a:t>								2. saw </a:t>
            </a:r>
          </a:p>
          <a:p>
            <a:pPr lvl="0" algn="l"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4400" b="1"/>
              <a:t>								3. provision</a:t>
            </a:r>
          </a:p>
        </p:txBody>
      </p:sp>
    </p:spTree>
    <p:extLst>
      <p:ext uri="{BB962C8B-B14F-4D97-AF65-F5344CB8AC3E}">
        <p14:creationId xmlns:p14="http://schemas.microsoft.com/office/powerpoint/2010/main" val="88694075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body" idx="1"/>
          </p:nvPr>
        </p:nvSpPr>
        <p:spPr>
          <a:xfrm>
            <a:off x="71883" y="56554"/>
            <a:ext cx="9000234" cy="4363046"/>
          </a:xfrm>
          <a:prstGeom prst="rect">
            <a:avLst/>
          </a:prstGeom>
        </p:spPr>
        <p:txBody>
          <a:bodyPr lIns="0" tIns="0" rIns="0" bIns="0">
            <a:normAutofit/>
          </a:bodyPr>
          <a:lstStyle/>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4400" b="1"/>
          </a:p>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4400" b="1"/>
              <a:t>Jesus saw in their heart that they were only following him for what he would provide for them</a:t>
            </a:r>
          </a:p>
        </p:txBody>
      </p:sp>
    </p:spTree>
    <p:extLst>
      <p:ext uri="{BB962C8B-B14F-4D97-AF65-F5344CB8AC3E}">
        <p14:creationId xmlns:p14="http://schemas.microsoft.com/office/powerpoint/2010/main" val="216754248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body" idx="4294967295"/>
          </p:nvPr>
        </p:nvSpPr>
        <p:spPr>
          <a:xfrm>
            <a:off x="165100" y="190847"/>
            <a:ext cx="8813800" cy="6476306"/>
          </a:xfrm>
          <a:prstGeom prst="rect">
            <a:avLst/>
          </a:prstGeom>
        </p:spPr>
        <p:txBody>
          <a:bodyPr lIns="0" tIns="0" rIns="0" bIns="0">
            <a:normAutofit/>
          </a:bodyPr>
          <a:lstStyle/>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4400" b="1"/>
          </a:p>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4400" b="1"/>
              <a:t>Many people come to Jesus because of their various situations but Jesus also wants</a:t>
            </a:r>
          </a:p>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4400" b="1"/>
              <a:t>people to know that he can give them something that is far more greater</a:t>
            </a:r>
          </a:p>
        </p:txBody>
      </p:sp>
    </p:spTree>
    <p:extLst>
      <p:ext uri="{BB962C8B-B14F-4D97-AF65-F5344CB8AC3E}">
        <p14:creationId xmlns:p14="http://schemas.microsoft.com/office/powerpoint/2010/main" val="80673483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body" idx="1"/>
          </p:nvPr>
        </p:nvSpPr>
        <p:spPr>
          <a:xfrm>
            <a:off x="71883" y="56554"/>
            <a:ext cx="9000234" cy="4363046"/>
          </a:xfrm>
          <a:prstGeom prst="rect">
            <a:avLst/>
          </a:prstGeom>
        </p:spPr>
        <p:txBody>
          <a:bodyPr lIns="0" tIns="0" rIns="0" bIns="0">
            <a:normAutofit/>
          </a:bodyPr>
          <a:lstStyle/>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4400" b="1"/>
          </a:p>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4400" b="1"/>
          </a:p>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4400" b="1"/>
              <a:t>The church- so many people has lost the focus on why Jesus came</a:t>
            </a:r>
          </a:p>
        </p:txBody>
      </p:sp>
    </p:spTree>
    <p:extLst>
      <p:ext uri="{BB962C8B-B14F-4D97-AF65-F5344CB8AC3E}">
        <p14:creationId xmlns:p14="http://schemas.microsoft.com/office/powerpoint/2010/main" val="159721957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body" idx="4294967295"/>
          </p:nvPr>
        </p:nvSpPr>
        <p:spPr>
          <a:xfrm>
            <a:off x="165100" y="190847"/>
            <a:ext cx="8813800" cy="6476306"/>
          </a:xfrm>
          <a:prstGeom prst="rect">
            <a:avLst/>
          </a:prstGeom>
        </p:spPr>
        <p:txBody>
          <a:bodyPr lIns="0" tIns="0" rIns="0" bIns="0">
            <a:normAutofit/>
          </a:bodyPr>
          <a:lstStyle/>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4400" b="1"/>
          </a:p>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4400" b="1"/>
          </a:p>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4400" b="1"/>
              <a:t>Jesus is sharing this not with the world but with the church he was sent to lost house of Israel</a:t>
            </a:r>
          </a:p>
        </p:txBody>
      </p:sp>
    </p:spTree>
    <p:extLst>
      <p:ext uri="{BB962C8B-B14F-4D97-AF65-F5344CB8AC3E}">
        <p14:creationId xmlns:p14="http://schemas.microsoft.com/office/powerpoint/2010/main" val="298779243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body" idx="1"/>
          </p:nvPr>
        </p:nvSpPr>
        <p:spPr>
          <a:xfrm>
            <a:off x="71883" y="56554"/>
            <a:ext cx="9000234" cy="4363046"/>
          </a:xfrm>
          <a:prstGeom prst="rect">
            <a:avLst/>
          </a:prstGeom>
        </p:spPr>
        <p:txBody>
          <a:bodyPr lIns="0" tIns="0" rIns="0" bIns="0">
            <a:normAutofit/>
          </a:bodyPr>
          <a:lstStyle/>
          <a:p>
            <a:pPr lvl="0" defTabSz="420623">
              <a:spcBef>
                <a:spcPts val="0"/>
              </a:spcBef>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endParaRPr sz="4048"/>
          </a:p>
          <a:p>
            <a:pPr lvl="0" defTabSz="420623">
              <a:spcBef>
                <a:spcPts val="0"/>
              </a:spcBef>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endParaRPr sz="4048"/>
          </a:p>
          <a:p>
            <a:pPr lvl="0" defTabSz="420623">
              <a:spcBef>
                <a:spcPts val="0"/>
              </a:spcBef>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r>
              <a:rPr sz="4048"/>
              <a:t>59 These things He said in the synagogue as He taught in Capernaum.</a:t>
            </a:r>
          </a:p>
          <a:p>
            <a:pPr lvl="0" defTabSz="420623">
              <a:spcBef>
                <a:spcPts val="0"/>
              </a:spcBef>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endParaRPr sz="4048" b="1"/>
          </a:p>
        </p:txBody>
      </p:sp>
    </p:spTree>
    <p:extLst>
      <p:ext uri="{BB962C8B-B14F-4D97-AF65-F5344CB8AC3E}">
        <p14:creationId xmlns:p14="http://schemas.microsoft.com/office/powerpoint/2010/main" val="409622037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body" idx="1"/>
          </p:nvPr>
        </p:nvSpPr>
        <p:spPr>
          <a:xfrm>
            <a:off x="71883" y="56554"/>
            <a:ext cx="9000234" cy="4363046"/>
          </a:xfrm>
          <a:prstGeom prst="rect">
            <a:avLst/>
          </a:prstGeom>
        </p:spPr>
        <p:txBody>
          <a:bodyPr lIns="0" tIns="0" rIns="0" bIns="0">
            <a:normAutofit/>
          </a:bodyPr>
          <a:lstStyle/>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4400" b="1"/>
          </a:p>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4400" b="1"/>
          </a:p>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4400" b="1"/>
              <a:t>Do you follow Jesus because he fills u with bread?</a:t>
            </a:r>
          </a:p>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4400" b="1"/>
          </a:p>
        </p:txBody>
      </p:sp>
    </p:spTree>
    <p:extLst>
      <p:ext uri="{BB962C8B-B14F-4D97-AF65-F5344CB8AC3E}">
        <p14:creationId xmlns:p14="http://schemas.microsoft.com/office/powerpoint/2010/main" val="7787386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body" idx="4294967295"/>
          </p:nvPr>
        </p:nvSpPr>
        <p:spPr>
          <a:xfrm>
            <a:off x="165100" y="190847"/>
            <a:ext cx="8813800" cy="6476306"/>
          </a:xfrm>
          <a:prstGeom prst="rect">
            <a:avLst/>
          </a:prstGeom>
        </p:spPr>
        <p:txBody>
          <a:bodyPr lIns="0" tIns="0" rIns="0" bIns="0">
            <a:normAutofit/>
          </a:bodyPr>
          <a:lstStyle/>
          <a:p>
            <a:pPr lvl="0">
              <a:defRPr sz="1800"/>
            </a:pPr>
            <a:r>
              <a:rPr sz="4400"/>
              <a:t>27 Do not work for the food which perishes, but for the food which endures to eternal life, which the Son of Man will give to you, for on Him the Father, God, has set His seal.”</a:t>
            </a:r>
          </a:p>
        </p:txBody>
      </p:sp>
    </p:spTree>
    <p:extLst>
      <p:ext uri="{BB962C8B-B14F-4D97-AF65-F5344CB8AC3E}">
        <p14:creationId xmlns:p14="http://schemas.microsoft.com/office/powerpoint/2010/main" val="167148268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body" idx="4294967295"/>
          </p:nvPr>
        </p:nvSpPr>
        <p:spPr>
          <a:xfrm>
            <a:off x="165100" y="190847"/>
            <a:ext cx="8813800" cy="6476306"/>
          </a:xfrm>
          <a:prstGeom prst="rect">
            <a:avLst/>
          </a:prstGeom>
        </p:spPr>
        <p:txBody>
          <a:bodyPr lIns="0" tIns="0" rIns="0" bIns="0">
            <a:normAutofit/>
          </a:bodyPr>
          <a:lstStyle/>
          <a:p>
            <a:pPr lvl="0">
              <a:defRPr sz="1800"/>
            </a:pPr>
            <a:endParaRPr sz="4400"/>
          </a:p>
          <a:p>
            <a:pPr lvl="0">
              <a:defRPr sz="1800"/>
            </a:pPr>
            <a:r>
              <a:rPr sz="4400"/>
              <a:t>28 Therefore they said to Him, “What shall we do, so that we may work the works of God?”</a:t>
            </a:r>
          </a:p>
        </p:txBody>
      </p:sp>
    </p:spTree>
    <p:extLst>
      <p:ext uri="{BB962C8B-B14F-4D97-AF65-F5344CB8AC3E}">
        <p14:creationId xmlns:p14="http://schemas.microsoft.com/office/powerpoint/2010/main" val="421854565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body" idx="4294967295"/>
          </p:nvPr>
        </p:nvSpPr>
        <p:spPr>
          <a:xfrm>
            <a:off x="165100" y="190847"/>
            <a:ext cx="8813800" cy="6476306"/>
          </a:xfrm>
          <a:prstGeom prst="rect">
            <a:avLst/>
          </a:prstGeom>
        </p:spPr>
        <p:txBody>
          <a:bodyPr lIns="0" tIns="0" rIns="0" bIns="0">
            <a:normAutofit/>
          </a:bodyPr>
          <a:lstStyle/>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4400" b="1"/>
          </a:p>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4400" b="1"/>
              <a:t>Jesus was also in a quest of enlighten the people of his own self identity</a:t>
            </a:r>
          </a:p>
        </p:txBody>
      </p:sp>
    </p:spTree>
    <p:extLst>
      <p:ext uri="{BB962C8B-B14F-4D97-AF65-F5344CB8AC3E}">
        <p14:creationId xmlns:p14="http://schemas.microsoft.com/office/powerpoint/2010/main" val="291125804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body" idx="1"/>
          </p:nvPr>
        </p:nvSpPr>
        <p:spPr>
          <a:xfrm>
            <a:off x="71883" y="56554"/>
            <a:ext cx="9000234" cy="4363046"/>
          </a:xfrm>
          <a:prstGeom prst="rect">
            <a:avLst/>
          </a:prstGeom>
        </p:spPr>
        <p:txBody>
          <a:bodyPr lIns="0" tIns="0" rIns="0" bIns="0">
            <a:normAutofit/>
          </a:bodyPr>
          <a:lstStyle/>
          <a:p>
            <a:pPr lvl="0" defTabSz="338327">
              <a:spcBef>
                <a:spcPts val="0"/>
              </a:spcBef>
              <a:tabLst>
                <a:tab pos="254000" algn="l"/>
                <a:tab pos="520700" algn="l"/>
                <a:tab pos="787400" algn="l"/>
                <a:tab pos="1041400" algn="l"/>
                <a:tab pos="1308100" algn="l"/>
                <a:tab pos="1574800" algn="l"/>
                <a:tab pos="1841500" algn="l"/>
                <a:tab pos="2095500" algn="l"/>
                <a:tab pos="2362200" algn="l"/>
                <a:tab pos="2628900" algn="l"/>
                <a:tab pos="2882900" algn="l"/>
                <a:tab pos="3149600" algn="l"/>
              </a:tabLst>
              <a:defRPr sz="1800"/>
            </a:pPr>
            <a:endParaRPr sz="3256" b="1"/>
          </a:p>
          <a:p>
            <a:pPr lvl="0" defTabSz="338327">
              <a:spcBef>
                <a:spcPts val="0"/>
              </a:spcBef>
              <a:tabLst>
                <a:tab pos="254000" algn="l"/>
                <a:tab pos="520700" algn="l"/>
                <a:tab pos="787400" algn="l"/>
                <a:tab pos="1041400" algn="l"/>
                <a:tab pos="1308100" algn="l"/>
                <a:tab pos="1574800" algn="l"/>
                <a:tab pos="1841500" algn="l"/>
                <a:tab pos="2095500" algn="l"/>
                <a:tab pos="2362200" algn="l"/>
                <a:tab pos="2628900" algn="l"/>
                <a:tab pos="2882900" algn="l"/>
                <a:tab pos="3149600" algn="l"/>
              </a:tabLst>
              <a:defRPr sz="1800"/>
            </a:pPr>
            <a:endParaRPr sz="4588" b="1"/>
          </a:p>
          <a:p>
            <a:pPr lvl="0" defTabSz="338327">
              <a:spcBef>
                <a:spcPts val="0"/>
              </a:spcBef>
              <a:tabLst>
                <a:tab pos="254000" algn="l"/>
                <a:tab pos="520700" algn="l"/>
                <a:tab pos="787400" algn="l"/>
                <a:tab pos="1041400" algn="l"/>
                <a:tab pos="1308100" algn="l"/>
                <a:tab pos="1574800" algn="l"/>
                <a:tab pos="1841500" algn="l"/>
                <a:tab pos="2095500" algn="l"/>
                <a:tab pos="2362200" algn="l"/>
                <a:tab pos="2628900" algn="l"/>
                <a:tab pos="2882900" algn="l"/>
                <a:tab pos="3149600" algn="l"/>
              </a:tabLst>
              <a:defRPr sz="1800"/>
            </a:pPr>
            <a:r>
              <a:rPr sz="4588" b="1"/>
              <a:t>God Provides Bread from heaven</a:t>
            </a:r>
          </a:p>
          <a:p>
            <a:pPr lvl="0" defTabSz="338327">
              <a:spcBef>
                <a:spcPts val="0"/>
              </a:spcBef>
              <a:tabLst>
                <a:tab pos="254000" algn="l"/>
                <a:tab pos="520700" algn="l"/>
                <a:tab pos="787400" algn="l"/>
                <a:tab pos="1041400" algn="l"/>
                <a:tab pos="1308100" algn="l"/>
                <a:tab pos="1574800" algn="l"/>
                <a:tab pos="1841500" algn="l"/>
                <a:tab pos="2095500" algn="l"/>
                <a:tab pos="2362200" algn="l"/>
                <a:tab pos="2628900" algn="l"/>
                <a:tab pos="2882900" algn="l"/>
                <a:tab pos="3149600" algn="l"/>
              </a:tabLst>
              <a:defRPr sz="1800"/>
            </a:pPr>
            <a:r>
              <a:rPr sz="4588" b="1"/>
              <a:t>the people want Quail</a:t>
            </a:r>
          </a:p>
          <a:p>
            <a:pPr lvl="0" defTabSz="338327">
              <a:spcBef>
                <a:spcPts val="0"/>
              </a:spcBef>
              <a:tabLst>
                <a:tab pos="254000" algn="l"/>
                <a:tab pos="520700" algn="l"/>
                <a:tab pos="787400" algn="l"/>
                <a:tab pos="1041400" algn="l"/>
                <a:tab pos="1308100" algn="l"/>
                <a:tab pos="1574800" algn="l"/>
                <a:tab pos="1841500" algn="l"/>
                <a:tab pos="2095500" algn="l"/>
                <a:tab pos="2362200" algn="l"/>
                <a:tab pos="2628900" algn="l"/>
                <a:tab pos="2882900" algn="l"/>
                <a:tab pos="3149600" algn="l"/>
              </a:tabLst>
              <a:defRPr sz="1800"/>
            </a:pPr>
            <a:endParaRPr sz="3256" b="1"/>
          </a:p>
        </p:txBody>
      </p:sp>
    </p:spTree>
    <p:extLst>
      <p:ext uri="{BB962C8B-B14F-4D97-AF65-F5344CB8AC3E}">
        <p14:creationId xmlns:p14="http://schemas.microsoft.com/office/powerpoint/2010/main" val="15353678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body" idx="4294967295"/>
          </p:nvPr>
        </p:nvSpPr>
        <p:spPr>
          <a:xfrm>
            <a:off x="165100" y="190847"/>
            <a:ext cx="8813800" cy="6476306"/>
          </a:xfrm>
          <a:prstGeom prst="rect">
            <a:avLst/>
          </a:prstGeom>
        </p:spPr>
        <p:txBody>
          <a:bodyPr lIns="0" tIns="0" rIns="0" bIns="0">
            <a:normAutofit/>
          </a:bodyPr>
          <a:lstStyle/>
          <a:p>
            <a:pPr lvl="0">
              <a:defRPr sz="1800"/>
            </a:pPr>
            <a:endParaRPr sz="4400"/>
          </a:p>
          <a:p>
            <a:pPr lvl="0">
              <a:defRPr sz="1800"/>
            </a:pPr>
            <a:r>
              <a:rPr sz="4400"/>
              <a:t>29 Jesus answered and said to them, “This is the work of God, that you believe in Him whom He has sent.”</a:t>
            </a:r>
          </a:p>
        </p:txBody>
      </p:sp>
    </p:spTree>
    <p:extLst>
      <p:ext uri="{BB962C8B-B14F-4D97-AF65-F5344CB8AC3E}">
        <p14:creationId xmlns:p14="http://schemas.microsoft.com/office/powerpoint/2010/main" val="24259895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body" idx="1"/>
          </p:nvPr>
        </p:nvSpPr>
        <p:spPr>
          <a:xfrm>
            <a:off x="71883" y="56554"/>
            <a:ext cx="9000234" cy="4363046"/>
          </a:xfrm>
          <a:prstGeom prst="rect">
            <a:avLst/>
          </a:prstGeom>
        </p:spPr>
        <p:txBody>
          <a:bodyPr lIns="0" tIns="0" rIns="0" bIns="0">
            <a:normAutofit/>
          </a:bodyPr>
          <a:lstStyle/>
          <a:p>
            <a:pPr lvl="0" defTabSz="338327">
              <a:spcBef>
                <a:spcPts val="0"/>
              </a:spcBef>
              <a:tabLst>
                <a:tab pos="254000" algn="l"/>
                <a:tab pos="520700" algn="l"/>
                <a:tab pos="787400" algn="l"/>
                <a:tab pos="1041400" algn="l"/>
                <a:tab pos="1308100" algn="l"/>
                <a:tab pos="1574800" algn="l"/>
                <a:tab pos="1841500" algn="l"/>
                <a:tab pos="2095500" algn="l"/>
                <a:tab pos="2362200" algn="l"/>
                <a:tab pos="2628900" algn="l"/>
                <a:tab pos="2882900" algn="l"/>
                <a:tab pos="3149600" algn="l"/>
              </a:tabLst>
              <a:defRPr sz="1800"/>
            </a:pPr>
            <a:r>
              <a:rPr sz="4292" b="1"/>
              <a:t>A lot of people reduce that statement to, well I believe in Jesus, I’m not an atheist, I'm not an agnostic I believe in Jesus I,m a christian </a:t>
            </a:r>
          </a:p>
          <a:p>
            <a:pPr lvl="0" defTabSz="338327">
              <a:spcBef>
                <a:spcPts val="0"/>
              </a:spcBef>
              <a:tabLst>
                <a:tab pos="254000" algn="l"/>
                <a:tab pos="520700" algn="l"/>
                <a:tab pos="787400" algn="l"/>
                <a:tab pos="1041400" algn="l"/>
                <a:tab pos="1308100" algn="l"/>
                <a:tab pos="1574800" algn="l"/>
                <a:tab pos="1841500" algn="l"/>
                <a:tab pos="2095500" algn="l"/>
                <a:tab pos="2362200" algn="l"/>
                <a:tab pos="2628900" algn="l"/>
                <a:tab pos="2882900" algn="l"/>
                <a:tab pos="3149600" algn="l"/>
              </a:tabLst>
              <a:defRPr sz="1800"/>
            </a:pPr>
            <a:endParaRPr sz="3256" b="1"/>
          </a:p>
        </p:txBody>
      </p:sp>
    </p:spTree>
    <p:extLst>
      <p:ext uri="{BB962C8B-B14F-4D97-AF65-F5344CB8AC3E}">
        <p14:creationId xmlns:p14="http://schemas.microsoft.com/office/powerpoint/2010/main" val="214360861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body" idx="4294967295"/>
          </p:nvPr>
        </p:nvSpPr>
        <p:spPr>
          <a:xfrm>
            <a:off x="165100" y="190847"/>
            <a:ext cx="8813800" cy="6476306"/>
          </a:xfrm>
          <a:prstGeom prst="rect">
            <a:avLst/>
          </a:prstGeom>
        </p:spPr>
        <p:txBody>
          <a:bodyPr lIns="0" tIns="0" rIns="0" bIns="0">
            <a:normAutofit/>
          </a:bodyPr>
          <a:lstStyle/>
          <a:p>
            <a:pPr lvl="0">
              <a:defRPr sz="1800"/>
            </a:pPr>
            <a:endParaRPr sz="4400"/>
          </a:p>
          <a:p>
            <a:pPr lvl="0">
              <a:defRPr sz="1800"/>
            </a:pPr>
            <a:r>
              <a:rPr sz="4400"/>
              <a:t>30 So they said to Him, “What then do You do for a sign, so that we may see, and believe You? What work do You perform?</a:t>
            </a:r>
          </a:p>
        </p:txBody>
      </p:sp>
    </p:spTree>
    <p:extLst>
      <p:ext uri="{BB962C8B-B14F-4D97-AF65-F5344CB8AC3E}">
        <p14:creationId xmlns:p14="http://schemas.microsoft.com/office/powerpoint/2010/main" val="166212783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body" idx="1"/>
          </p:nvPr>
        </p:nvSpPr>
        <p:spPr>
          <a:xfrm>
            <a:off x="71883" y="56554"/>
            <a:ext cx="9000234" cy="4363046"/>
          </a:xfrm>
          <a:prstGeom prst="rect">
            <a:avLst/>
          </a:prstGeom>
        </p:spPr>
        <p:txBody>
          <a:bodyPr lIns="0" tIns="0" rIns="0" bIns="0">
            <a:normAutofit/>
          </a:bodyPr>
          <a:lstStyle/>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4400" b="1"/>
          </a:p>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4400" b="1"/>
              <a:t>The people were still doubting Jesus they were asking for a sign</a:t>
            </a:r>
          </a:p>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4400" b="1"/>
          </a:p>
        </p:txBody>
      </p:sp>
    </p:spTree>
    <p:extLst>
      <p:ext uri="{BB962C8B-B14F-4D97-AF65-F5344CB8AC3E}">
        <p14:creationId xmlns:p14="http://schemas.microsoft.com/office/powerpoint/2010/main" val="393156868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4294967295"/>
          </p:nvPr>
        </p:nvSpPr>
        <p:spPr>
          <a:xfrm>
            <a:off x="165100" y="190847"/>
            <a:ext cx="8813800" cy="6476306"/>
          </a:xfrm>
          <a:prstGeom prst="rect">
            <a:avLst/>
          </a:prstGeom>
        </p:spPr>
        <p:txBody>
          <a:bodyPr lIns="0" tIns="0" rIns="0" bIns="0">
            <a:normAutofit/>
          </a:bodyPr>
          <a:lstStyle/>
          <a:p>
            <a:pPr lvl="0">
              <a:defRPr sz="1800"/>
            </a:pPr>
            <a:endParaRPr sz="4400"/>
          </a:p>
          <a:p>
            <a:pPr lvl="0">
              <a:defRPr sz="1800"/>
            </a:pPr>
            <a:r>
              <a:rPr sz="4400"/>
              <a:t>31 Our fathers ate the manna in the wilderness; as it is written, ‘He gave them bread out of heaven to eat.’”</a:t>
            </a:r>
          </a:p>
        </p:txBody>
      </p:sp>
    </p:spTree>
    <p:extLst>
      <p:ext uri="{BB962C8B-B14F-4D97-AF65-F5344CB8AC3E}">
        <p14:creationId xmlns:p14="http://schemas.microsoft.com/office/powerpoint/2010/main" val="309202779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body" idx="1"/>
          </p:nvPr>
        </p:nvSpPr>
        <p:spPr>
          <a:xfrm>
            <a:off x="71883" y="56554"/>
            <a:ext cx="9000234" cy="4363046"/>
          </a:xfrm>
          <a:prstGeom prst="rect">
            <a:avLst/>
          </a:prstGeom>
        </p:spPr>
        <p:txBody>
          <a:bodyPr lIns="0" tIns="0" rIns="0" bIns="0">
            <a:normAutofit/>
          </a:bodyPr>
          <a:lstStyle/>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5800" b="1" u="sng"/>
          </a:p>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5800" b="1" u="sng"/>
          </a:p>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5800" b="1" u="sng"/>
              <a:t>The Bread from Heaven</a:t>
            </a:r>
          </a:p>
          <a:p>
            <a:pPr lvl="0"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4400" b="1"/>
          </a:p>
        </p:txBody>
      </p:sp>
    </p:spTree>
    <p:extLst>
      <p:ext uri="{BB962C8B-B14F-4D97-AF65-F5344CB8AC3E}">
        <p14:creationId xmlns:p14="http://schemas.microsoft.com/office/powerpoint/2010/main" val="362639258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body" idx="1"/>
          </p:nvPr>
        </p:nvSpPr>
        <p:spPr>
          <a:xfrm>
            <a:off x="71883" y="56554"/>
            <a:ext cx="9000234" cy="4363046"/>
          </a:xfrm>
          <a:prstGeom prst="rect">
            <a:avLst/>
          </a:prstGeom>
        </p:spPr>
        <p:txBody>
          <a:bodyPr lIns="0" tIns="0" rIns="0" bIns="0">
            <a:normAutofit/>
          </a:bodyPr>
          <a:lstStyle/>
          <a:p>
            <a:pPr lvl="0" defTabSz="388620">
              <a:spcBef>
                <a:spcPts val="0"/>
              </a:spcBef>
              <a:tabLst>
                <a:tab pos="292100" algn="l"/>
                <a:tab pos="596900" algn="l"/>
                <a:tab pos="901700" algn="l"/>
                <a:tab pos="1206500" algn="l"/>
                <a:tab pos="1511300" algn="l"/>
                <a:tab pos="1803400" algn="l"/>
                <a:tab pos="2108200" algn="l"/>
                <a:tab pos="2413000" algn="l"/>
                <a:tab pos="2717800" algn="l"/>
                <a:tab pos="3022600" algn="l"/>
                <a:tab pos="3314700" algn="l"/>
                <a:tab pos="3619500" algn="l"/>
              </a:tabLst>
              <a:defRPr sz="1800"/>
            </a:pPr>
            <a:endParaRPr sz="5100" b="1"/>
          </a:p>
          <a:p>
            <a:pPr lvl="0" defTabSz="388620">
              <a:spcBef>
                <a:spcPts val="0"/>
              </a:spcBef>
              <a:tabLst>
                <a:tab pos="292100" algn="l"/>
                <a:tab pos="596900" algn="l"/>
                <a:tab pos="901700" algn="l"/>
                <a:tab pos="1206500" algn="l"/>
                <a:tab pos="1511300" algn="l"/>
                <a:tab pos="1803400" algn="l"/>
                <a:tab pos="2108200" algn="l"/>
                <a:tab pos="2413000" algn="l"/>
                <a:tab pos="2717800" algn="l"/>
                <a:tab pos="3022600" algn="l"/>
                <a:tab pos="3314700" algn="l"/>
                <a:tab pos="3619500" algn="l"/>
              </a:tabLst>
              <a:defRPr sz="1800"/>
            </a:pPr>
            <a:r>
              <a:rPr sz="5100" b="1"/>
              <a:t>Exodus 16</a:t>
            </a:r>
          </a:p>
          <a:p>
            <a:pPr lvl="0" defTabSz="388620">
              <a:spcBef>
                <a:spcPts val="0"/>
              </a:spcBef>
              <a:tabLst>
                <a:tab pos="292100" algn="l"/>
                <a:tab pos="596900" algn="l"/>
                <a:tab pos="901700" algn="l"/>
                <a:tab pos="1206500" algn="l"/>
                <a:tab pos="1511300" algn="l"/>
                <a:tab pos="1803400" algn="l"/>
                <a:tab pos="2108200" algn="l"/>
                <a:tab pos="2413000" algn="l"/>
                <a:tab pos="2717800" algn="l"/>
                <a:tab pos="3022600" algn="l"/>
                <a:tab pos="3314700" algn="l"/>
                <a:tab pos="3619500" algn="l"/>
              </a:tabLst>
              <a:defRPr sz="1800"/>
            </a:pPr>
            <a:endParaRPr sz="5100" b="1"/>
          </a:p>
          <a:p>
            <a:pPr lvl="0" defTabSz="388620">
              <a:spcBef>
                <a:spcPts val="0"/>
              </a:spcBef>
              <a:tabLst>
                <a:tab pos="292100" algn="l"/>
                <a:tab pos="596900" algn="l"/>
                <a:tab pos="901700" algn="l"/>
                <a:tab pos="1206500" algn="l"/>
                <a:tab pos="1511300" algn="l"/>
                <a:tab pos="1803400" algn="l"/>
                <a:tab pos="2108200" algn="l"/>
                <a:tab pos="2413000" algn="l"/>
                <a:tab pos="2717800" algn="l"/>
                <a:tab pos="3022600" algn="l"/>
                <a:tab pos="3314700" algn="l"/>
                <a:tab pos="3619500" algn="l"/>
              </a:tabLst>
              <a:defRPr sz="1800"/>
            </a:pPr>
            <a:r>
              <a:rPr sz="5100" b="1"/>
              <a:t>The Lord Provides Manna</a:t>
            </a:r>
          </a:p>
          <a:p>
            <a:pPr lvl="0" defTabSz="388620">
              <a:spcBef>
                <a:spcPts val="0"/>
              </a:spcBef>
              <a:tabLst>
                <a:tab pos="292100" algn="l"/>
                <a:tab pos="596900" algn="l"/>
                <a:tab pos="901700" algn="l"/>
                <a:tab pos="1206500" algn="l"/>
                <a:tab pos="1511300" algn="l"/>
                <a:tab pos="1803400" algn="l"/>
                <a:tab pos="2108200" algn="l"/>
                <a:tab pos="2413000" algn="l"/>
                <a:tab pos="2717800" algn="l"/>
                <a:tab pos="3022600" algn="l"/>
                <a:tab pos="3314700" algn="l"/>
                <a:tab pos="3619500" algn="l"/>
              </a:tabLst>
              <a:defRPr sz="1800"/>
            </a:pPr>
            <a:endParaRPr sz="3740" b="1"/>
          </a:p>
        </p:txBody>
      </p:sp>
    </p:spTree>
    <p:extLst>
      <p:ext uri="{BB962C8B-B14F-4D97-AF65-F5344CB8AC3E}">
        <p14:creationId xmlns:p14="http://schemas.microsoft.com/office/powerpoint/2010/main" val="401231083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body" idx="4294967295"/>
          </p:nvPr>
        </p:nvSpPr>
        <p:spPr>
          <a:xfrm>
            <a:off x="165100" y="190847"/>
            <a:ext cx="8813800" cy="6476306"/>
          </a:xfrm>
          <a:prstGeom prst="rect">
            <a:avLst/>
          </a:prstGeom>
        </p:spPr>
        <p:txBody>
          <a:bodyPr lIns="0" tIns="0" rIns="0" bIns="0">
            <a:normAutofit/>
          </a:bodyPr>
          <a:lstStyle/>
          <a:p>
            <a:pPr lvl="0">
              <a:defRPr sz="1800"/>
            </a:pPr>
            <a:endParaRPr sz="4400" b="1"/>
          </a:p>
          <a:p>
            <a:pPr lvl="0">
              <a:defRPr sz="1800"/>
            </a:pPr>
            <a:r>
              <a:rPr sz="4400" b="1"/>
              <a:t>Jesus is about to explain to them about a manna of a different kind </a:t>
            </a:r>
          </a:p>
        </p:txBody>
      </p:sp>
    </p:spTree>
    <p:extLst>
      <p:ext uri="{BB962C8B-B14F-4D97-AF65-F5344CB8AC3E}">
        <p14:creationId xmlns:p14="http://schemas.microsoft.com/office/powerpoint/2010/main" val="279977619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body" idx="1"/>
          </p:nvPr>
        </p:nvSpPr>
        <p:spPr>
          <a:xfrm>
            <a:off x="71883" y="56554"/>
            <a:ext cx="9000234" cy="4363046"/>
          </a:xfrm>
          <a:prstGeom prst="rect">
            <a:avLst/>
          </a:prstGeom>
        </p:spPr>
        <p:txBody>
          <a:bodyPr lIns="0" tIns="0" rIns="0" bIns="0">
            <a:normAutofit/>
          </a:bodyPr>
          <a:lstStyle/>
          <a:p>
            <a:pPr lvl="0" defTabSz="420623">
              <a:spcBef>
                <a:spcPts val="0"/>
              </a:spcBef>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endParaRPr sz="4048" b="1"/>
          </a:p>
          <a:p>
            <a:pPr lvl="0" defTabSz="420623">
              <a:spcBef>
                <a:spcPts val="0"/>
              </a:spcBef>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endParaRPr sz="4048" b="1"/>
          </a:p>
          <a:p>
            <a:pPr lvl="0" defTabSz="420623">
              <a:spcBef>
                <a:spcPts val="0"/>
              </a:spcBef>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r>
              <a:rPr sz="4048" b="1"/>
              <a:t>What we need to realize is that what Jesus says is steeped in metaphoric and figurative language</a:t>
            </a:r>
          </a:p>
          <a:p>
            <a:pPr lvl="0" defTabSz="420623">
              <a:spcBef>
                <a:spcPts val="0"/>
              </a:spcBef>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endParaRPr sz="4048" b="1"/>
          </a:p>
        </p:txBody>
      </p:sp>
    </p:spTree>
    <p:extLst>
      <p:ext uri="{BB962C8B-B14F-4D97-AF65-F5344CB8AC3E}">
        <p14:creationId xmlns:p14="http://schemas.microsoft.com/office/powerpoint/2010/main" val="212508262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body" idx="4294967295"/>
          </p:nvPr>
        </p:nvSpPr>
        <p:spPr>
          <a:xfrm>
            <a:off x="165100" y="190847"/>
            <a:ext cx="8813800" cy="6476306"/>
          </a:xfrm>
          <a:prstGeom prst="rect">
            <a:avLst/>
          </a:prstGeom>
        </p:spPr>
        <p:txBody>
          <a:bodyPr lIns="0" tIns="0" rIns="0" bIns="0">
            <a:normAutofit/>
          </a:bodyPr>
          <a:lstStyle/>
          <a:p>
            <a:pPr lvl="0">
              <a:defRPr sz="1800"/>
            </a:pPr>
            <a:endParaRPr sz="4400"/>
          </a:p>
          <a:p>
            <a:pPr lvl="0">
              <a:defRPr sz="1800"/>
            </a:pPr>
            <a:r>
              <a:rPr sz="4400"/>
              <a:t>31 Our fathers ate the manna in the wilderness; as it is written, </a:t>
            </a:r>
            <a:r>
              <a:rPr sz="4400" u="sng"/>
              <a:t>‘He gave them bread out of heaven to eat.’”</a:t>
            </a:r>
          </a:p>
        </p:txBody>
      </p:sp>
    </p:spTree>
    <p:extLst>
      <p:ext uri="{BB962C8B-B14F-4D97-AF65-F5344CB8AC3E}">
        <p14:creationId xmlns:p14="http://schemas.microsoft.com/office/powerpoint/2010/main" val="181947268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body" idx="4294967295"/>
          </p:nvPr>
        </p:nvSpPr>
        <p:spPr>
          <a:xfrm>
            <a:off x="165100" y="190847"/>
            <a:ext cx="8813800" cy="6476306"/>
          </a:xfrm>
          <a:prstGeom prst="rect">
            <a:avLst/>
          </a:prstGeom>
        </p:spPr>
        <p:txBody>
          <a:bodyPr lIns="0" tIns="0" rIns="0" bIns="0">
            <a:normAutofit/>
          </a:bodyPr>
          <a:lstStyle/>
          <a:p>
            <a:pPr lvl="0">
              <a:defRPr sz="1800"/>
            </a:pPr>
            <a:r>
              <a:rPr sz="4400" b="1"/>
              <a:t>John 6:26-55(NASB)</a:t>
            </a:r>
          </a:p>
          <a:p>
            <a:pPr lvl="0">
              <a:defRPr sz="1800"/>
            </a:pPr>
            <a:r>
              <a:rPr sz="4400"/>
              <a:t>26 Jesus answered them and said, “Truly, truly, I say to you, you seek Me, not because you saw signs, but because you ate of the loaves and were filled.</a:t>
            </a:r>
          </a:p>
        </p:txBody>
      </p:sp>
    </p:spTree>
    <p:extLst>
      <p:ext uri="{BB962C8B-B14F-4D97-AF65-F5344CB8AC3E}">
        <p14:creationId xmlns:p14="http://schemas.microsoft.com/office/powerpoint/2010/main" val="88769530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body" idx="4294967295"/>
          </p:nvPr>
        </p:nvSpPr>
        <p:spPr>
          <a:xfrm>
            <a:off x="165100" y="190847"/>
            <a:ext cx="8813800" cy="6476306"/>
          </a:xfrm>
          <a:prstGeom prst="rect">
            <a:avLst/>
          </a:prstGeom>
        </p:spPr>
        <p:txBody>
          <a:bodyPr lIns="0" tIns="0" rIns="0" bIns="0">
            <a:normAutofit/>
          </a:bodyPr>
          <a:lstStyle/>
          <a:p>
            <a:pPr lvl="0">
              <a:defRPr sz="1800"/>
            </a:pPr>
            <a:r>
              <a:rPr sz="4400"/>
              <a:t>27 Do not work for the food which perishes, but for the food which endures to eternal life, which the Son of Man will give to you, for on Him the Father, God, has set His seal.”</a:t>
            </a:r>
          </a:p>
        </p:txBody>
      </p:sp>
    </p:spTree>
    <p:extLst>
      <p:ext uri="{BB962C8B-B14F-4D97-AF65-F5344CB8AC3E}">
        <p14:creationId xmlns:p14="http://schemas.microsoft.com/office/powerpoint/2010/main" val="49635816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body" idx="4294967295"/>
          </p:nvPr>
        </p:nvSpPr>
        <p:spPr>
          <a:xfrm>
            <a:off x="165100" y="190847"/>
            <a:ext cx="8813800" cy="6476306"/>
          </a:xfrm>
          <a:prstGeom prst="rect">
            <a:avLst/>
          </a:prstGeom>
        </p:spPr>
        <p:txBody>
          <a:bodyPr lIns="0" tIns="0" rIns="0" bIns="0">
            <a:normAutofit/>
          </a:bodyPr>
          <a:lstStyle/>
          <a:p>
            <a:pPr lvl="0">
              <a:defRPr sz="1800"/>
            </a:pPr>
            <a:r>
              <a:rPr sz="4400"/>
              <a:t>28 Therefore they said to Him, “What shall we do, so that we may work the works of God?” 29 Jesus answered and said to them, “This is the work of God, that you believe in Him whom He has sent.”</a:t>
            </a:r>
          </a:p>
        </p:txBody>
      </p:sp>
    </p:spTree>
    <p:extLst>
      <p:ext uri="{BB962C8B-B14F-4D97-AF65-F5344CB8AC3E}">
        <p14:creationId xmlns:p14="http://schemas.microsoft.com/office/powerpoint/2010/main" val="219723218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body" idx="4294967295"/>
          </p:nvPr>
        </p:nvSpPr>
        <p:spPr>
          <a:xfrm>
            <a:off x="165100" y="190847"/>
            <a:ext cx="8813800" cy="6476306"/>
          </a:xfrm>
          <a:prstGeom prst="rect">
            <a:avLst/>
          </a:prstGeom>
        </p:spPr>
        <p:txBody>
          <a:bodyPr lIns="0" tIns="0" rIns="0" bIns="0">
            <a:normAutofit/>
          </a:bodyPr>
          <a:lstStyle/>
          <a:p>
            <a:pPr lvl="0">
              <a:defRPr sz="1800"/>
            </a:pPr>
            <a:r>
              <a:rPr sz="4400"/>
              <a:t>30 So they said to Him, “What then do You do for a sign, so that we may see, and believe You? What work do You perform?</a:t>
            </a:r>
          </a:p>
        </p:txBody>
      </p:sp>
    </p:spTree>
    <p:extLst>
      <p:ext uri="{BB962C8B-B14F-4D97-AF65-F5344CB8AC3E}">
        <p14:creationId xmlns:p14="http://schemas.microsoft.com/office/powerpoint/2010/main" val="190235666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body" idx="4294967295"/>
          </p:nvPr>
        </p:nvSpPr>
        <p:spPr>
          <a:xfrm>
            <a:off x="165100" y="190847"/>
            <a:ext cx="8813800" cy="6476306"/>
          </a:xfrm>
          <a:prstGeom prst="rect">
            <a:avLst/>
          </a:prstGeom>
        </p:spPr>
        <p:txBody>
          <a:bodyPr lIns="0" tIns="0" rIns="0" bIns="0">
            <a:normAutofit/>
          </a:bodyPr>
          <a:lstStyle/>
          <a:p>
            <a:pPr lvl="0">
              <a:defRPr sz="1800"/>
            </a:pPr>
            <a:endParaRPr sz="4400"/>
          </a:p>
          <a:p>
            <a:pPr lvl="0">
              <a:defRPr sz="1800"/>
            </a:pPr>
            <a:r>
              <a:rPr sz="4400"/>
              <a:t>31 Our fathers ate the manna in the wilderness; as it is written, ‘He gave them bread out of heaven to eat.’”</a:t>
            </a:r>
          </a:p>
        </p:txBody>
      </p:sp>
    </p:spTree>
    <p:extLst>
      <p:ext uri="{BB962C8B-B14F-4D97-AF65-F5344CB8AC3E}">
        <p14:creationId xmlns:p14="http://schemas.microsoft.com/office/powerpoint/2010/main" val="191053862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body" idx="4294967295"/>
          </p:nvPr>
        </p:nvSpPr>
        <p:spPr>
          <a:xfrm>
            <a:off x="165100" y="190847"/>
            <a:ext cx="8813800" cy="6476306"/>
          </a:xfrm>
          <a:prstGeom prst="rect">
            <a:avLst/>
          </a:prstGeom>
        </p:spPr>
        <p:txBody>
          <a:bodyPr lIns="0" tIns="0" rIns="0" bIns="0">
            <a:normAutofit/>
          </a:bodyPr>
          <a:lstStyle/>
          <a:p>
            <a:pPr lvl="0">
              <a:defRPr sz="1800"/>
            </a:pPr>
            <a:r>
              <a:rPr sz="4400"/>
              <a:t>32 Jesus then said to them, “Truly, truly, I say to you, it is not Moses who has given you the bread out of heaven, but it is My Father who gives you the true bread out of heaven. </a:t>
            </a:r>
          </a:p>
        </p:txBody>
      </p:sp>
    </p:spTree>
    <p:extLst>
      <p:ext uri="{BB962C8B-B14F-4D97-AF65-F5344CB8AC3E}">
        <p14:creationId xmlns:p14="http://schemas.microsoft.com/office/powerpoint/2010/main" val="163981715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body" idx="4294967295"/>
          </p:nvPr>
        </p:nvSpPr>
        <p:spPr>
          <a:xfrm>
            <a:off x="165100" y="190847"/>
            <a:ext cx="8813800" cy="6476306"/>
          </a:xfrm>
          <a:prstGeom prst="rect">
            <a:avLst/>
          </a:prstGeom>
        </p:spPr>
        <p:txBody>
          <a:bodyPr lIns="0" tIns="0" rIns="0" bIns="0">
            <a:normAutofit/>
          </a:bodyPr>
          <a:lstStyle/>
          <a:p>
            <a:pPr lvl="0">
              <a:defRPr sz="1800"/>
            </a:pPr>
            <a:endParaRPr sz="4400"/>
          </a:p>
          <a:p>
            <a:pPr lvl="0">
              <a:defRPr sz="1800"/>
            </a:pPr>
            <a:r>
              <a:rPr sz="4400"/>
              <a:t>33 For the bread of God is that which comes down out of heaven, and gives life to the world.”</a:t>
            </a:r>
          </a:p>
        </p:txBody>
      </p:sp>
    </p:spTree>
    <p:extLst>
      <p:ext uri="{BB962C8B-B14F-4D97-AF65-F5344CB8AC3E}">
        <p14:creationId xmlns:p14="http://schemas.microsoft.com/office/powerpoint/2010/main" val="417096916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681</Words>
  <Application>Microsoft Macintosh PowerPoint</Application>
  <PresentationFormat>On-screen Show (4:3)</PresentationFormat>
  <Paragraphs>64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Faith Temple Ministries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Jessie  Morris </dc:creator>
  <cp:lastModifiedBy>Jessie  Morris </cp:lastModifiedBy>
  <cp:revision>1</cp:revision>
  <dcterms:created xsi:type="dcterms:W3CDTF">2014-05-11T17:12:34Z</dcterms:created>
  <dcterms:modified xsi:type="dcterms:W3CDTF">2014-05-11T17:13:59Z</dcterms:modified>
</cp:coreProperties>
</file>